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1" r:id="rId2"/>
    <p:sldId id="312" r:id="rId3"/>
    <p:sldId id="313" r:id="rId4"/>
    <p:sldId id="282" r:id="rId5"/>
    <p:sldId id="314" r:id="rId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23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6B1C85-D98E-44CF-BC47-E897D4B97A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E4783FA-7C16-4FEA-A7C6-3A5148F96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B1B423-B842-4B02-ABDD-A743D2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D46AFB-7C42-4371-83FA-FC3D087C5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F53E5C-2702-4C6F-BFC2-FFA983699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9163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AA99ED-DE03-4720-ACF5-324882FF2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6CD3EC-FB1D-4B8B-9128-48721F940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39A88D-08D0-4CB3-A715-43639BBD7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54AB99-A7F7-4F5F-9752-99D2F41BC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CF9970-AE87-4E61-85E2-81E391EC8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7939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EFD048-3C9D-4F3E-BCA6-1544AC3A3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16CE42-E99E-4A40-9E8B-21F9404A3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03C509-3DC0-4035-BC31-AFC815F5D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E7D7AA-5CBE-4B6E-91E7-1131D2097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F5E610-D234-4B54-8682-C3BF32D63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2844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428E24-6D5D-4AD3-808D-638E0670E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590AA3-B909-4788-B192-2AEBBD18FB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2B7B6ED-CADB-4C05-BFFC-DD89FB69FB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A6C6123-108B-4006-8934-AC66B9116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4BE8A9-1714-4686-ACAC-1E5543BEE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8D6370-AA4B-4AC8-BC9A-24B3A5DE9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3875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A42240-9C24-43E5-B476-871242158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DDC8D3-DDAC-4142-A33A-5A26F3F18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E73FAB-D363-4DCF-B27E-D1832DB5A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E2736A4-49F1-4870-BA9C-DD31F8464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C39C608-0098-47D8-AB96-2928E8BA55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F8BED2E-5ADC-4331-8460-CE0A4AD1C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A51E25B-CA72-4D2F-9800-D4DD3A2E3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96C933D-5405-4200-80A3-AC80C8EFE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0111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8D5241-29C6-4094-913D-B36111A6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D3B6337-CB22-439B-91C3-1E7F7EEA6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0980C7-222E-472C-B0CD-B6C1B9798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1E02AFB-0E26-4970-A133-DCD1088B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4172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6EED8F1-EC68-4B92-9536-DF329D7E4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354F363-CA54-42A9-AA7C-2AFD3DD96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1A35651-F500-4EBF-92EA-0DFDB2514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9135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CB91B-23D5-43FF-9C3A-DE861D0B2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74AF8C-F302-4285-8BEA-59CF196A5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775FF2B-C140-4114-9D06-47D7DB0DA9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407399-CAF7-4EBF-9397-1F9FA176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C7592D-52EB-40E8-9431-9C463C37C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DD4208-D8C0-4994-B8F5-E36CAA7BC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6178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D65F02-E344-488E-BB21-8D38ADCFA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D6B7F65-7E44-4279-B75A-A2BD31E873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537407-6237-42D3-AE91-D4FFC7F5A3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6D5C788-5F45-4906-A798-DFDA012D8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2D49E1F-18B3-45CE-8D07-7D5614060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71398C8-FD15-4DA3-A4A2-4883B10C9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7452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F1AB41-DB31-4C7B-BAE6-F0C29CFEF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9EC8169-04EA-46A3-9881-CA39541ED2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6B916F-4C91-4191-900C-B50AE9E2A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00711C-A70B-4A45-AD87-3960A0744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C05563-0F39-4F4C-B19A-017A73403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1174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4F75A4E-1AD5-4DB4-B153-4D7B0C62C6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4885173-CD99-4524-9C01-DDAAF313E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A5EDF9-7048-41EC-A9FD-7A12EE027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71DC57-6E21-48CE-AA7E-ABF4A5FEC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1AFCE1-F526-4334-A538-BF2E9E59D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462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14325" y="3004909"/>
            <a:ext cx="7839075" cy="183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1"/>
            </a:lvl1pPr>
          </a:lstStyle>
          <a:p>
            <a:r>
              <a:rPr lang="ru-RU" sz="3200" b="1" dirty="0"/>
              <a:t>НАЗВА ТЕМИ РОБОТИ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401411" y="2966793"/>
            <a:ext cx="7790160" cy="0"/>
          </a:xfrm>
          <a:prstGeom prst="line">
            <a:avLst/>
          </a:prstGeom>
          <a:ln w="12700">
            <a:solidFill>
              <a:srgbClr val="314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245820" y="5816726"/>
            <a:ext cx="20484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1600" dirty="0"/>
              <a:t>Науковий керівник: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253091" y="6475729"/>
            <a:ext cx="34943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1200" dirty="0"/>
              <a:t>Доступне для завантаження</a:t>
            </a:r>
            <a:r>
              <a:rPr lang="en-US" sz="1200" dirty="0"/>
              <a:t> </a:t>
            </a:r>
            <a:r>
              <a:rPr lang="uk-UA" sz="1200" dirty="0"/>
              <a:t>на</a:t>
            </a:r>
            <a:r>
              <a:rPr lang="uk-UA" sz="1200" baseline="0" dirty="0"/>
              <a:t> сайті кафедри</a:t>
            </a:r>
            <a:r>
              <a:rPr lang="uk-UA" sz="1200" dirty="0"/>
              <a:t>:</a:t>
            </a:r>
          </a:p>
        </p:txBody>
      </p:sp>
      <p:sp>
        <p:nvSpPr>
          <p:cNvPr id="25" name="Объект 24"/>
          <p:cNvSpPr>
            <a:spLocks noGrp="1"/>
          </p:cNvSpPr>
          <p:nvPr>
            <p:ph sz="quarter" idx="10" hasCustomPrompt="1"/>
          </p:nvPr>
        </p:nvSpPr>
        <p:spPr>
          <a:xfrm>
            <a:off x="314324" y="1604946"/>
            <a:ext cx="7419975" cy="135950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uk-UA" dirty="0"/>
              <a:t>ДИПЛОМНА РОБОТА, ДИПЛОМНИЙ ПРОЕКТ або КУРСОВИЙ ПРОЕКТ </a:t>
            </a:r>
            <a:endParaRPr lang="ru-RU" dirty="0"/>
          </a:p>
        </p:txBody>
      </p:sp>
      <p:sp>
        <p:nvSpPr>
          <p:cNvPr id="27" name="Объект 26"/>
          <p:cNvSpPr>
            <a:spLocks noGrp="1"/>
          </p:cNvSpPr>
          <p:nvPr>
            <p:ph sz="quarter" idx="11" hasCustomPrompt="1"/>
          </p:nvPr>
        </p:nvSpPr>
        <p:spPr>
          <a:xfrm>
            <a:off x="314324" y="285186"/>
            <a:ext cx="7025369" cy="7020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ru-RU" dirty="0" err="1"/>
              <a:t>Назва</a:t>
            </a:r>
            <a:r>
              <a:rPr lang="ru-RU" dirty="0"/>
              <a:t> факультету та </a:t>
            </a:r>
            <a:r>
              <a:rPr lang="uk-UA" dirty="0"/>
              <a:t>кафедри</a:t>
            </a:r>
            <a:endParaRPr lang="ru-RU" dirty="0"/>
          </a:p>
        </p:txBody>
      </p:sp>
      <p:sp>
        <p:nvSpPr>
          <p:cNvPr id="29" name="Объект 28"/>
          <p:cNvSpPr>
            <a:spLocks noGrp="1"/>
          </p:cNvSpPr>
          <p:nvPr>
            <p:ph sz="quarter" idx="12" hasCustomPrompt="1"/>
          </p:nvPr>
        </p:nvSpPr>
        <p:spPr>
          <a:xfrm>
            <a:off x="254721" y="5477909"/>
            <a:ext cx="7527471" cy="34165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/>
              <a:t>П.І.Б. студента повністю, група</a:t>
            </a:r>
          </a:p>
        </p:txBody>
      </p:sp>
      <p:sp>
        <p:nvSpPr>
          <p:cNvPr id="30" name="Объект 28"/>
          <p:cNvSpPr>
            <a:spLocks noGrp="1"/>
          </p:cNvSpPr>
          <p:nvPr>
            <p:ph sz="quarter" idx="13" hasCustomPrompt="1"/>
          </p:nvPr>
        </p:nvSpPr>
        <p:spPr>
          <a:xfrm>
            <a:off x="2194559" y="5844540"/>
            <a:ext cx="6533061" cy="2851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/>
              <a:t>науковий ступінь, звання та П.І.Б.</a:t>
            </a:r>
          </a:p>
        </p:txBody>
      </p:sp>
      <p:sp>
        <p:nvSpPr>
          <p:cNvPr id="32" name="Объект 28"/>
          <p:cNvSpPr>
            <a:spLocks noGrp="1"/>
          </p:cNvSpPr>
          <p:nvPr>
            <p:ph sz="quarter" idx="15" hasCustomPrompt="1"/>
          </p:nvPr>
        </p:nvSpPr>
        <p:spPr>
          <a:xfrm>
            <a:off x="3600448" y="6493971"/>
            <a:ext cx="2247902" cy="1961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/>
              <a:t>адреса сайту</a:t>
            </a:r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>
            <a:off x="346912" y="5828212"/>
            <a:ext cx="7790160" cy="0"/>
          </a:xfrm>
          <a:prstGeom prst="line">
            <a:avLst/>
          </a:prstGeom>
          <a:ln w="12700">
            <a:solidFill>
              <a:srgbClr val="314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253091" y="6259745"/>
            <a:ext cx="1183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1200" dirty="0"/>
              <a:t>Дата захисту:</a:t>
            </a:r>
          </a:p>
        </p:txBody>
      </p:sp>
      <p:sp>
        <p:nvSpPr>
          <p:cNvPr id="19" name="Объект 28"/>
          <p:cNvSpPr>
            <a:spLocks noGrp="1"/>
          </p:cNvSpPr>
          <p:nvPr>
            <p:ph sz="quarter" idx="16" hasCustomPrompt="1"/>
          </p:nvPr>
        </p:nvSpPr>
        <p:spPr>
          <a:xfrm>
            <a:off x="1257294" y="6277987"/>
            <a:ext cx="2247902" cy="1961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/>
              <a:t>дата захисту</a:t>
            </a:r>
          </a:p>
        </p:txBody>
      </p:sp>
    </p:spTree>
    <p:extLst>
      <p:ext uri="{BB962C8B-B14F-4D97-AF65-F5344CB8AC3E}">
        <p14:creationId xmlns:p14="http://schemas.microsoft.com/office/powerpoint/2010/main" val="1697777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лайд із назво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09" y="6073030"/>
            <a:ext cx="11268479" cy="60655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1470820" y="6392634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DC56AA3-0D82-44D9-83B2-C252F27638A7}" type="slidenum">
              <a:rPr lang="ru-RU" sz="1600" smtClean="0"/>
              <a:pPr algn="ctr"/>
              <a:t>‹#›</a:t>
            </a:fld>
            <a:endParaRPr lang="ru-RU" sz="1600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176009" y="220889"/>
            <a:ext cx="11817327" cy="963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baseline="0"/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uk-UA" dirty="0"/>
              <a:t>НАЗВА СЛАЙДУ</a:t>
            </a:r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652916" y="6325828"/>
            <a:ext cx="9960655" cy="23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 baseline="0"/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uk-UA" noProof="0" dirty="0"/>
              <a:t>П.І.Б. студента, група // дата захисту</a:t>
            </a:r>
          </a:p>
        </p:txBody>
      </p:sp>
    </p:spTree>
    <p:extLst>
      <p:ext uri="{BB962C8B-B14F-4D97-AF65-F5344CB8AC3E}">
        <p14:creationId xmlns:p14="http://schemas.microsoft.com/office/powerpoint/2010/main" val="929725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1525CC-BBE8-48B1-B8C6-FAF462C51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C1035A-4B4E-40DD-828D-D51BD2DAF9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76BD8E-7A9E-40EE-A2B0-B3C4EFD8BF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45A1B1-0393-4605-B8F6-FF52188222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6E6A18-37F8-4B43-9089-D241BAC4DC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775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4326" y="3004909"/>
            <a:ext cx="7419974" cy="2324752"/>
          </a:xfrm>
        </p:spPr>
        <p:txBody>
          <a:bodyPr>
            <a:normAutofit/>
          </a:bodyPr>
          <a:lstStyle/>
          <a:p>
            <a:r>
              <a:rPr lang="uk-UA" sz="2500" noProof="0" dirty="0"/>
              <a:t>Створення 3D-моделі поршня ДВЗ для дослідження його працездатності в програмному забезпеченні </a:t>
            </a:r>
            <a:r>
              <a:rPr lang="uk-UA" sz="2500" noProof="0" dirty="0" err="1"/>
              <a:t>Autodesk</a:t>
            </a:r>
            <a:r>
              <a:rPr lang="uk-UA" sz="2500" noProof="0" dirty="0"/>
              <a:t> </a:t>
            </a:r>
            <a:r>
              <a:rPr lang="uk-UA" sz="2500" noProof="0" dirty="0" err="1"/>
              <a:t>Fusion</a:t>
            </a:r>
            <a:r>
              <a:rPr lang="uk-UA" sz="2500" noProof="0" dirty="0"/>
              <a:t> 360</a:t>
            </a:r>
            <a:endParaRPr lang="uk-UA" sz="250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uk-UA" dirty="0"/>
              <a:t>Холод Діана, група АТм-25з-1</a:t>
            </a:r>
          </a:p>
        </p:txBody>
      </p:sp>
      <p:sp>
        <p:nvSpPr>
          <p:cNvPr id="13" name="Объект 12"/>
          <p:cNvSpPr>
            <a:spLocks noGrp="1"/>
          </p:cNvSpPr>
          <p:nvPr>
            <p:ph sz="quarter" idx="13"/>
          </p:nvPr>
        </p:nvSpPr>
        <p:spPr>
          <a:xfrm>
            <a:off x="2065163" y="5825216"/>
            <a:ext cx="6533061" cy="285199"/>
          </a:xfrm>
        </p:spPr>
        <p:txBody>
          <a:bodyPr/>
          <a:lstStyle/>
          <a:p>
            <a:r>
              <a:rPr lang="ru-RU" sz="2000" dirty="0"/>
              <a:t>Проф., д.т.н. Воронков О.І.</a:t>
            </a:r>
          </a:p>
        </p:txBody>
      </p:sp>
      <p:sp>
        <p:nvSpPr>
          <p:cNvPr id="6" name="Объект 10">
            <a:extLst>
              <a:ext uri="{FF2B5EF4-FFF2-40B4-BE49-F238E27FC236}">
                <a16:creationId xmlns:a16="http://schemas.microsoft.com/office/drawing/2014/main" id="{F5714155-A43A-0AF5-75ED-E595D2D9C4A1}"/>
              </a:ext>
            </a:extLst>
          </p:cNvPr>
          <p:cNvSpPr txBox="1">
            <a:spLocks/>
          </p:cNvSpPr>
          <p:nvPr/>
        </p:nvSpPr>
        <p:spPr>
          <a:xfrm>
            <a:off x="314324" y="285186"/>
            <a:ext cx="7025369" cy="7020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/>
              <a:t>Механіко-машинобудівний факультет</a:t>
            </a:r>
          </a:p>
          <a:p>
            <a:r>
              <a:rPr lang="uk-UA"/>
              <a:t>Кафедра конструювання, технічної естетики і дизайну</a:t>
            </a:r>
          </a:p>
          <a:p>
            <a:r>
              <a:rPr lang="uk-UA"/>
              <a:t>Кафедра автомобільного транспорту</a:t>
            </a:r>
            <a:endParaRPr lang="uk-U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5B9026-A464-0399-A2C3-A210FCD6E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8343" y="1639912"/>
            <a:ext cx="2371725" cy="8605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6AE0C1-5246-DF0B-D2F9-0C7A5C985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461" y="1630675"/>
            <a:ext cx="952633" cy="93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91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тексту 1">
            <a:extLst>
              <a:ext uri="{FF2B5EF4-FFF2-40B4-BE49-F238E27FC236}">
                <a16:creationId xmlns:a16="http://schemas.microsoft.com/office/drawing/2014/main" id="{34EE6F9F-C529-2E6E-AA5B-45DDCDD8A7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uk-UA" dirty="0"/>
              <a:t>Конструктивні елементи поршня ДВЗ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9D678D-E08F-484E-DACA-4FED5BC58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850" y="1547605"/>
            <a:ext cx="6496455" cy="331212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DF8554B-208B-CCE9-7128-F56B2E5176C1}"/>
              </a:ext>
            </a:extLst>
          </p:cNvPr>
          <p:cNvSpPr txBox="1"/>
          <p:nvPr/>
        </p:nvSpPr>
        <p:spPr>
          <a:xfrm>
            <a:off x="3358551" y="503816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Конструктивні</a:t>
            </a:r>
            <a:r>
              <a:rPr lang="en-US" dirty="0"/>
              <a:t> </a:t>
            </a:r>
            <a:r>
              <a:rPr lang="en-US" dirty="0" err="1"/>
              <a:t>елементи</a:t>
            </a:r>
            <a:r>
              <a:rPr lang="en-US" dirty="0"/>
              <a:t> </a:t>
            </a:r>
            <a:r>
              <a:rPr lang="en-US" dirty="0" err="1"/>
              <a:t>поршня</a:t>
            </a:r>
            <a:r>
              <a:rPr lang="en-US" dirty="0"/>
              <a:t> ДВЗ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4D165B-BB4E-3FF1-4825-A24C99BD9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6344" y="66828"/>
            <a:ext cx="1475656" cy="53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139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DE39C06-8776-44A1-755B-E5A6845DA098}"/>
              </a:ext>
            </a:extLst>
          </p:cNvPr>
          <p:cNvSpPr txBox="1"/>
          <p:nvPr/>
        </p:nvSpPr>
        <p:spPr>
          <a:xfrm>
            <a:off x="658427" y="1353502"/>
            <a:ext cx="5997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noProof="0" dirty="0"/>
              <a:t>Типові параметри термомеханічного навантаження поршня сучасного ДВЗ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BCEDBC-CA75-9899-1BF3-C7FD575C0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496" y="2247327"/>
            <a:ext cx="6249562" cy="32482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8EA2F8-67A2-7D02-63EF-166C35F8F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7014" y="1009181"/>
            <a:ext cx="3324665" cy="51249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10AFA5E-B223-5138-7F0E-D5482A09AF38}"/>
              </a:ext>
            </a:extLst>
          </p:cNvPr>
          <p:cNvSpPr txBox="1"/>
          <p:nvPr/>
        </p:nvSpPr>
        <p:spPr>
          <a:xfrm>
            <a:off x="6429554" y="599056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noProof="0" dirty="0"/>
              <a:t>Розподіл еквівалентних напружень за критерієм </a:t>
            </a:r>
            <a:r>
              <a:rPr lang="uk-UA" sz="1200" noProof="0" dirty="0" err="1"/>
              <a:t>Мізеса</a:t>
            </a:r>
            <a:r>
              <a:rPr lang="uk-UA" sz="1200" noProof="0" dirty="0"/>
              <a:t> у поршні: а) загальний просторовий вигляд; б) розподіл напружень у перерізі </a:t>
            </a:r>
          </a:p>
        </p:txBody>
      </p:sp>
      <p:sp>
        <p:nvSpPr>
          <p:cNvPr id="14" name="Місце для тексту 1">
            <a:extLst>
              <a:ext uri="{FF2B5EF4-FFF2-40B4-BE49-F238E27FC236}">
                <a16:creationId xmlns:a16="http://schemas.microsoft.com/office/drawing/2014/main" id="{24575938-4C47-ED21-C2D1-228221B83C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6009" y="220889"/>
            <a:ext cx="11817327" cy="963613"/>
          </a:xfrm>
        </p:spPr>
        <p:txBody>
          <a:bodyPr/>
          <a:lstStyle/>
          <a:p>
            <a:pPr algn="ctr"/>
            <a:r>
              <a:rPr lang="uk-UA" dirty="0"/>
              <a:t>Термомеханічне навантаження поршня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F02D25-0A48-5A20-7F3C-A849858D1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6344" y="51889"/>
            <a:ext cx="1475656" cy="53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555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Місце для тексту 7">
            <a:extLst>
              <a:ext uri="{FF2B5EF4-FFF2-40B4-BE49-F238E27FC236}">
                <a16:creationId xmlns:a16="http://schemas.microsoft.com/office/drawing/2014/main" id="{CB3548D9-7BDB-B4BF-4AC0-65B874A94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uk-UA" dirty="0"/>
              <a:t>Створення 3</a:t>
            </a:r>
            <a:r>
              <a:rPr lang="en-US" dirty="0"/>
              <a:t>D-</a:t>
            </a:r>
            <a:r>
              <a:rPr lang="uk-UA" dirty="0"/>
              <a:t>моделі поршня ДВЗ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EBA877-41DA-6A99-F0B3-8EF42A793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492" y="1107304"/>
            <a:ext cx="8209490" cy="42806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887AC9C-4BFA-068E-07D6-D6F16984F76F}"/>
              </a:ext>
            </a:extLst>
          </p:cNvPr>
          <p:cNvSpPr txBox="1"/>
          <p:nvPr/>
        </p:nvSpPr>
        <p:spPr>
          <a:xfrm>
            <a:off x="2858219" y="557346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Схема</a:t>
            </a:r>
            <a:r>
              <a:rPr lang="en-US" dirty="0"/>
              <a:t> </a:t>
            </a:r>
            <a:r>
              <a:rPr lang="en-US" dirty="0" err="1"/>
              <a:t>закріплення</a:t>
            </a:r>
            <a:r>
              <a:rPr lang="en-US" dirty="0"/>
              <a:t> </a:t>
            </a:r>
            <a:r>
              <a:rPr lang="en-US" dirty="0" err="1"/>
              <a:t>отворів</a:t>
            </a:r>
            <a:r>
              <a:rPr lang="en-US" dirty="0"/>
              <a:t> </a:t>
            </a:r>
            <a:r>
              <a:rPr lang="en-US" dirty="0" err="1"/>
              <a:t>під</a:t>
            </a:r>
            <a:r>
              <a:rPr lang="en-US" dirty="0"/>
              <a:t> </a:t>
            </a:r>
            <a:r>
              <a:rPr lang="en-US" dirty="0" err="1"/>
              <a:t>поршневий</a:t>
            </a:r>
            <a:r>
              <a:rPr lang="en-US" dirty="0"/>
              <a:t> </a:t>
            </a:r>
            <a:r>
              <a:rPr lang="en-US" dirty="0" err="1"/>
              <a:t>палець</a:t>
            </a:r>
            <a:r>
              <a:rPr lang="en-US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108115-E9CC-9112-78CB-9A22B161F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0619" y="75398"/>
            <a:ext cx="1475656" cy="53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610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тексту 7">
            <a:extLst>
              <a:ext uri="{FF2B5EF4-FFF2-40B4-BE49-F238E27FC236}">
                <a16:creationId xmlns:a16="http://schemas.microsoft.com/office/drawing/2014/main" id="{F91E3067-2483-77B6-F3BD-0B9D9F1328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6009" y="220889"/>
            <a:ext cx="11817327" cy="963613"/>
          </a:xfrm>
        </p:spPr>
        <p:txBody>
          <a:bodyPr/>
          <a:lstStyle/>
          <a:p>
            <a:pPr algn="ctr"/>
            <a:r>
              <a:rPr lang="uk-UA" dirty="0"/>
              <a:t>Дослідження працездатності поршня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845720-4543-0734-6A18-E16D2C57A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040" y="1184502"/>
            <a:ext cx="9146181" cy="41819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E1E6C4-07FE-33CA-F9A2-3A239F90DAE2}"/>
              </a:ext>
            </a:extLst>
          </p:cNvPr>
          <p:cNvSpPr txBox="1"/>
          <p:nvPr/>
        </p:nvSpPr>
        <p:spPr>
          <a:xfrm>
            <a:off x="1857555" y="5488831"/>
            <a:ext cx="8683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noProof="0" dirty="0"/>
              <a:t>Розподіл температурних полів поршня при заданому тепловому навантаженні 300 C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B7D2CF-CDF4-115C-0AC8-A5B1B955B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6344" y="0"/>
            <a:ext cx="1475656" cy="53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211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108</Words>
  <Application>Microsoft Office PowerPoint</Application>
  <PresentationFormat>Widescreen</PresentationFormat>
  <Paragraphs>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Створення 3D-моделі поршня ДВЗ для дослідження його працездатності в програмному забезпеченні Autodesk Fusion 360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Удосконалення технологічного процесу технічного обслуговування та ремонту автомобілів на базі СТО «Експрес-Центр», м. Дніпро, з вдосконаленням технології обслуговування ходової частини</dc:title>
  <dc:creator>Даценко</dc:creator>
  <cp:lastModifiedBy>Сакно Ольга Петрівна</cp:lastModifiedBy>
  <cp:revision>7</cp:revision>
  <dcterms:created xsi:type="dcterms:W3CDTF">2025-05-05T06:12:33Z</dcterms:created>
  <dcterms:modified xsi:type="dcterms:W3CDTF">2026-09-05T18:49:13Z</dcterms:modified>
</cp:coreProperties>
</file>